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0" r:id="rId4"/>
    <p:sldId id="261" r:id="rId5"/>
    <p:sldId id="263" r:id="rId6"/>
    <p:sldId id="258" r:id="rId7"/>
    <p:sldId id="264" r:id="rId8"/>
    <p:sldId id="259" r:id="rId9"/>
    <p:sldId id="262" r:id="rId10"/>
    <p:sldId id="266" r:id="rId11"/>
    <p:sldId id="265" r:id="rId12"/>
    <p:sldId id="270" r:id="rId13"/>
    <p:sldId id="267" r:id="rId14"/>
    <p:sldId id="269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09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DAEC89-16AD-42BA-9B61-BC3B06A0D6E4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DAEC89-16AD-42BA-9B61-BC3B06A0D6E4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DAEC89-16AD-42BA-9B61-BC3B06A0D6E4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DAEC89-16AD-42BA-9B61-BC3B06A0D6E4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DAEC89-16AD-42BA-9B61-BC3B06A0D6E4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DAEC89-16AD-42BA-9B61-BC3B06A0D6E4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DAEC89-16AD-42BA-9B61-BC3B06A0D6E4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DAEC89-16AD-42BA-9B61-BC3B06A0D6E4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DAEC89-16AD-42BA-9B61-BC3B06A0D6E4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DAEC89-16AD-42BA-9B61-BC3B06A0D6E4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DAEC89-16AD-42BA-9B61-BC3B06A0D6E4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A0DAEC89-16AD-42BA-9B61-BC3B06A0D6E4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428604"/>
            <a:ext cx="8072494" cy="12858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rgbClr val="FF0000"/>
                </a:solidFill>
              </a:rPr>
              <a:t/>
            </a:r>
            <a:br>
              <a:rPr lang="ru-RU" sz="3100" b="1" dirty="0" smtClean="0">
                <a:solidFill>
                  <a:srgbClr val="FF0000"/>
                </a:solidFill>
              </a:rPr>
            </a:br>
            <a:r>
              <a:rPr lang="ru-RU" sz="3100" b="1" dirty="0" smtClean="0">
                <a:solidFill>
                  <a:srgbClr val="FF0000"/>
                </a:solidFill>
              </a:rPr>
              <a:t/>
            </a:r>
            <a:br>
              <a:rPr lang="ru-RU" sz="3100" b="1" dirty="0" smtClean="0">
                <a:solidFill>
                  <a:srgbClr val="FF000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 «Центр развития ребенка – детский сад </a:t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 36 «Волшебный дворец» г.Альметьевска»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00166" y="1714488"/>
            <a:ext cx="6739112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ea typeface="+mj-ea"/>
                <a:cs typeface="+mj-cs"/>
              </a:rPr>
              <a:t>Презентация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Основной общеобразовательной программы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2020-2023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уч.г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в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соответствии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Федеральным государственным  общеобразовательным стандартом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  <p:graphicFrame>
        <p:nvGraphicFramePr>
          <p:cNvPr id="1026" name="Object 1"/>
          <p:cNvGraphicFramePr>
            <a:graphicFrameLocks noChangeAspect="1"/>
          </p:cNvGraphicFramePr>
          <p:nvPr/>
        </p:nvGraphicFramePr>
        <p:xfrm>
          <a:off x="2500298" y="4500570"/>
          <a:ext cx="4586093" cy="23574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r:id="rId3" imgW="7339320" imgH="5232240" progId="">
                  <p:embed/>
                </p:oleObj>
              </mc:Choice>
              <mc:Fallback>
                <p:oleObj r:id="rId3" imgW="7339320" imgH="5232240" progId="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0298" y="4500570"/>
                        <a:ext cx="4586093" cy="235743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285852" y="357166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Сведения об основных и дополнительных авторских образовательных программах дошкольного образования, реализуемых в ДОУ.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928662" y="1214422"/>
            <a:ext cx="8005026" cy="5643578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Основная образовательная программа МБДОУ «ЦРР – </a:t>
            </a:r>
            <a:r>
              <a:rPr lang="ru-RU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/с № 36 «Волшебный дворец» разработана  на  основе инновационной программы дошкольного образования «От рождения до школы» под редакцией Н.Е. </a:t>
            </a:r>
            <a:r>
              <a:rPr lang="ru-RU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Т.С. Комаровой, Э.М.Дорофеевой, М,. «Мозаика-Синтез», 2019 г., с учётом:</a:t>
            </a:r>
          </a:p>
          <a:p>
            <a:pPr lvl="0"/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региональной программы дошкольного образования «</a:t>
            </a:r>
            <a:r>
              <a:rPr lang="ru-RU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Төбәкнең мәктәпкәчә беләм биру</a:t>
            </a: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программасы</a:t>
            </a: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Шаеховой</a:t>
            </a: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Р. К.,</a:t>
            </a:r>
          </a:p>
          <a:p>
            <a:pPr lvl="0"/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учебно-методического комплекта по изучению государственных языков РТ </a:t>
            </a:r>
            <a:r>
              <a:rPr lang="ru-RU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Зариповой</a:t>
            </a: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З.М., </a:t>
            </a:r>
            <a:r>
              <a:rPr lang="ru-RU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Гаффаровой</a:t>
            </a: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С. М., </a:t>
            </a:r>
            <a:r>
              <a:rPr lang="ru-RU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Хазратовой</a:t>
            </a: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Ф.В., </a:t>
            </a:r>
            <a:r>
              <a:rPr lang="ru-RU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Шаеховой</a:t>
            </a: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Р.К.</a:t>
            </a:r>
          </a:p>
          <a:p>
            <a:pPr lvl="0"/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«Программа логопедической   работы   по  преодолению  фонетико-фонематического недоразвития у детей» под редакцией Т.Б. Филичевой, Г.В. Чиркиной. </a:t>
            </a:r>
          </a:p>
          <a:p>
            <a:pPr lvl="0"/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«Комплексная образовательная программа дошкольного образования для детей с тяжелыми нарушениями речи (общим недоразвитием </a:t>
            </a:r>
            <a:r>
              <a:rPr lang="ru-RU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рнчи</a:t>
            </a: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)», Н.В. </a:t>
            </a:r>
            <a:r>
              <a:rPr lang="ru-RU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Нищева</a:t>
            </a: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«примерная адаптированная основная программа для дошкольников с тяжелыми нарушениями речи», Лопатина Л.В.</a:t>
            </a:r>
          </a:p>
          <a:p>
            <a:pPr lvl="0"/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парциальных программ, обеспечивающих реализацию приоритетного направления деятельности ДОУ:</a:t>
            </a:r>
          </a:p>
          <a:p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«Программа развития речи детей дошкольного возраста» О.С.Ушаковой;</a:t>
            </a:r>
          </a:p>
          <a:p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  Программа «Юный эколог»,  С.Н. Николаевой;</a:t>
            </a:r>
          </a:p>
          <a:p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«Подготовка детей к обучению грамоте в </a:t>
            </a:r>
            <a:r>
              <a:rPr lang="ru-RU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/с» Л.Е. </a:t>
            </a:r>
            <a:r>
              <a:rPr lang="ru-RU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Журовой</a:t>
            </a:r>
            <a:endParaRPr lang="ru-RU" sz="3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 программа по </a:t>
            </a:r>
            <a:r>
              <a:rPr lang="ru-RU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изодеятельности</a:t>
            </a: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«Цветные ладошки» И. А. Лыковой;</a:t>
            </a:r>
          </a:p>
          <a:p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«Кроха» программа воспитания и развития детей раннего возраста в    </a:t>
            </a:r>
          </a:p>
          <a:p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условиях дошкольного учреждения, Г.Г. Григорьевой.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психолого-педагогической работы.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928670"/>
            <a:ext cx="7498080" cy="5786478"/>
          </a:xfrm>
        </p:spPr>
        <p:txBody>
          <a:bodyPr>
            <a:normAutofit fontScale="92500"/>
          </a:bodyPr>
          <a:lstStyle/>
          <a:p>
            <a:pPr marL="0" indent="-180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соответствии с ФГОС ДО содержание образовательной деятельности направлено на реализацию задач пяти образовательных областей: </a:t>
            </a:r>
          </a:p>
          <a:p>
            <a:pPr lvl="0">
              <a:lnSpc>
                <a:spcPct val="110000"/>
              </a:lnSpc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развитие;</a:t>
            </a:r>
          </a:p>
          <a:p>
            <a:pPr lvl="0">
              <a:lnSpc>
                <a:spcPct val="110000"/>
              </a:lnSpc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развитие;</a:t>
            </a:r>
          </a:p>
          <a:p>
            <a:pPr>
              <a:lnSpc>
                <a:spcPct val="110000"/>
              </a:lnSpc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речевое развитие;</a:t>
            </a:r>
          </a:p>
          <a:p>
            <a:pPr lvl="0">
              <a:lnSpc>
                <a:spcPct val="110000"/>
              </a:lnSpc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развитие;</a:t>
            </a:r>
          </a:p>
          <a:p>
            <a:pPr lvl="0">
              <a:lnSpc>
                <a:spcPct val="110000"/>
              </a:lnSpc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физическое развитие.</a:t>
            </a:r>
          </a:p>
          <a:p>
            <a:pPr marL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Основным  приоритетным  направлением деятельности  образовательного  учреждения является охрана жизни и здоровья детей дошкольного возраста.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6208226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3.Организационныйраздел.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928670"/>
            <a:ext cx="7697614" cy="5715040"/>
          </a:xfrm>
        </p:spPr>
        <p:txBody>
          <a:bodyPr>
            <a:normAutofit fontScale="47500" lnSpcReduction="20000"/>
          </a:bodyPr>
          <a:lstStyle/>
          <a:p>
            <a:pPr marL="0" indent="-18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Организационный </a:t>
            </a: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раздел составлен с опорой на материалы Примерной программы, нормативно-правовые документы, методические письма и рекомендации.</a:t>
            </a:r>
          </a:p>
          <a:p>
            <a:pPr marL="0" indent="-18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Организационный раздел дает представление о том, в каких 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условиях реализуется </a:t>
            </a: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ООП ДО. </a:t>
            </a:r>
            <a:endParaRPr lang="ru-RU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-180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этом разделе представлены:</a:t>
            </a:r>
          </a:p>
          <a:p>
            <a:pPr marL="0" indent="-180000">
              <a:lnSpc>
                <a:spcPct val="120000"/>
              </a:lnSpc>
              <a:spcBef>
                <a:spcPts val="0"/>
              </a:spcBef>
            </a:pP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Карта максимальной нагрузки, режим </a:t>
            </a: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дня;</a:t>
            </a:r>
          </a:p>
          <a:p>
            <a:pPr marL="0" indent="-180000">
              <a:lnSpc>
                <a:spcPct val="120000"/>
              </a:lnSpc>
              <a:spcBef>
                <a:spcPts val="0"/>
              </a:spcBef>
            </a:pP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традиционные для ДОУ события, праздники, мероприятия;</a:t>
            </a:r>
          </a:p>
          <a:p>
            <a:pPr marL="0" indent="-180000">
              <a:lnSpc>
                <a:spcPct val="120000"/>
              </a:lnSpc>
              <a:spcBef>
                <a:spcPts val="0"/>
              </a:spcBef>
            </a:pP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особенности организации предметно-пространственной развивающей образовательной среды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-180000">
              <a:lnSpc>
                <a:spcPct val="120000"/>
              </a:lnSpc>
              <a:spcBef>
                <a:spcPts val="0"/>
              </a:spcBef>
            </a:pP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требования </a:t>
            </a: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материально-техническим условиям реализации ООП (в том числе обеспеченность методическими материалами и средствами обучения и воспитания).</a:t>
            </a:r>
          </a:p>
          <a:p>
            <a:pPr marL="0" indent="-180000">
              <a:lnSpc>
                <a:spcPct val="120000"/>
              </a:lnSpc>
              <a:spcBef>
                <a:spcPts val="0"/>
              </a:spcBef>
            </a:pP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взаимодействие ДОУ с другими учреждениями города</a:t>
            </a:r>
          </a:p>
          <a:p>
            <a:pPr marL="0" indent="-180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476672"/>
            <a:ext cx="8001024" cy="623847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Перечень традиционных праздников, мероприятий: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 «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Осенины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8 марта, Новый год, «Здравствуй, лето»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 Музыкально-спортивные развлечения «Защитники Отечества»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День международного языка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«Масленица», «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Науруз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Праздник Г. Тукая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«Этот День Победы»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«До свидания, детский сад»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День защиты детей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«Сабантуй»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День Республики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День знаний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142976" y="357166"/>
            <a:ext cx="7498080" cy="6500834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Взаимодействие с семьями воспитанников.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В  основу  совместной  деятельности  семьи  и  дошкольного  учреждения  заложены  следующие принципы:</a:t>
            </a:r>
          </a:p>
          <a:p>
            <a:pPr lvl="0"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подход к процессу воспитания ребёнка;</a:t>
            </a:r>
          </a:p>
          <a:p>
            <a:pPr lvl="0"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открытость дошкольного учреждения для родителей;</a:t>
            </a:r>
          </a:p>
          <a:p>
            <a:pPr lvl="0"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взаимное доверие во взаимоотношениях педагогов и родителей;</a:t>
            </a:r>
          </a:p>
          <a:p>
            <a:pPr lvl="0"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уважение и доброжелательность друг к другу;</a:t>
            </a:r>
          </a:p>
          <a:p>
            <a:pPr lvl="0"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дифференцированный подход к каждой семье;</a:t>
            </a:r>
          </a:p>
          <a:p>
            <a:pPr lvl="0"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равно ответственность родителей и педагогов.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Задачи: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1) формирование  психолого-педагогических  знаний  родителей  в  вопросах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воспитания и образования дошкольников;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 активное участие родителей в жизни ДОУ;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3)   оказание помощи семьям воспитанников в обучении детей второму (не родному) государственному языку на основе использования УМК.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4)  изучение и пропаганда лучшего семейного опыта.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214290"/>
            <a:ext cx="8072494" cy="664371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Развивающая предметно-пространственная среда:</a:t>
            </a: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полноценного физического развития, охраны и укрепления здоровья детей в детском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саду  имеются:  спортивный  зал,  медицинский  кабинет,   спортивная  площадка,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физкультурные центры в группах. </a:t>
            </a:r>
          </a:p>
          <a:p>
            <a:pPr lvl="0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 художественно-эстетического  развития  функционирует  музыкальный  зал,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театральные уголки, центры творчества в группах.</a:t>
            </a:r>
          </a:p>
          <a:p>
            <a:pPr lvl="0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познавательного и речевого развития в ДОУ оборудован кабинет по обучению детей татарскому (русскому) языку,  создан мини-музей для ознакомления детей с особенностями быта  татарского  народа;  кабинет  учителя-логопеда  для  коррекции  речевых  нарушений;  </a:t>
            </a:r>
          </a:p>
          <a:p>
            <a:pPr lvl="0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группах  –  национальные  уголки,  уголки  по  УМК,  центры  опытно-экспериментальной деятельности, дидактических и развивающих игр, речевые центры, уголки природы, центры песка и вода</a:t>
            </a:r>
          </a:p>
          <a:p>
            <a:pPr lvl="0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 социально-коммуникативного   развития  –  приобретено  современное  игровое оборудование в группах, богатое оснащение СРИ, выделены зоны для уединения детей,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тихиезоны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оформлены  уголки  дежурства,  оборудован кабинет  педагога-психолога  с  зона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мирелаксации;зоны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группах для обучения дошкольников ПДД, имеется приусадебный участок(огород, цветники, яблоневый сад).</a:t>
            </a:r>
          </a:p>
          <a:p>
            <a:pPr lvl="0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Каждая группа оснащена ноутбуком, используется комплект переносной проекционной техники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620688"/>
            <a:ext cx="7769052" cy="595158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Образовательная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 дошкольного образования МБДОУ разработана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соответствии Федеральным законом от 29.12.2012 № 273-ФЗ «Об образовании в Российской Федерации»; с Федеральным государственным образовательным стандартом дошкольного образования (Приказ № 1155 от 17 октября 2013 года), на основе примерной основной образовательной программы и на основе инновационной программы дошкольного образования «От рождения до школы»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Н.Е.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Т.С.Комаровой, Э.М.  Дорофеевой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Охват всех возрастных периодов 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(«От рождения до школы»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071546"/>
            <a:ext cx="8143900" cy="5929354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 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охватывает все возрастные периоды физического и психического развития детей: </a:t>
            </a:r>
          </a:p>
          <a:p>
            <a:pPr>
              <a:lnSpc>
                <a:spcPct val="120000"/>
              </a:lnSpc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-младший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дошкольный возраст — от 2 до 4 лет (первая и вторая младшие группы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pPr>
              <a:lnSpc>
                <a:spcPct val="120000"/>
              </a:lnSpc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-средний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дошкольный возраст — от 4 до 5 лет (средняя группа),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-старший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дошкольный возраст — от 5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 лет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(старшая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подготовительная к школе группы).</a:t>
            </a:r>
          </a:p>
          <a:p>
            <a:pPr marL="180000" indent="0">
              <a:lnSpc>
                <a:spcPct val="120000"/>
              </a:lnSpc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 детском  саду   функционирует  13   групп  -  из  них  3 группы  с  татарским  языком обучения; 1 – группа компенсирующей  направленности для детей с ФФНР и ОНР (логопедическая 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старшая-подготовительная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 школе)</a:t>
            </a:r>
          </a:p>
          <a:p>
            <a:pPr>
              <a:lnSpc>
                <a:spcPct val="12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  групп  -   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общеразвивающей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направленности,  сформированы  по  одновозрастному принципу.</a:t>
            </a: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Структура основной образовательной программы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ООП ДО в соответствии с требованиями ФГОС ДО включает три основных раздела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447800"/>
            <a:ext cx="7790712" cy="48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целевой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2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содержательный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2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организационный 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дополнительный 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раздел</a:t>
            </a:r>
          </a:p>
          <a:p>
            <a:pPr>
              <a:buNone/>
            </a:pP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(презентация 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ООП ДО).</a:t>
            </a:r>
          </a:p>
          <a:p>
            <a:pPr>
              <a:buNone/>
            </a:pP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Каждый 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 основных разделов  включает обязательную часть (это программа «От рождения до школы») и часть, формируемая участниками образовательных отношений, в которой отражаются специфика организации и приоритетные направления работы.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74638"/>
            <a:ext cx="7429552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Целевой раздел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785794"/>
            <a:ext cx="8429652" cy="607220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Пояснительная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записка.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В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пояснительной записке раскрываются:</a:t>
            </a:r>
          </a:p>
          <a:p>
            <a:pPr algn="just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-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цели и задачи реализации ООП ДО;</a:t>
            </a:r>
          </a:p>
          <a:p>
            <a:pPr algn="just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-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принципы и подходы к формированию ООП ДО;</a:t>
            </a:r>
          </a:p>
          <a:p>
            <a:pPr algn="just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- значимые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разработки и реализации ООП ДО характеристики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Планируемые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освоения ООП ДО.</a:t>
            </a:r>
          </a:p>
          <a:p>
            <a:pPr algn="just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Эта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часть ООП ДО составлена на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основе соответствующего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раздела примерной программы «От рождения до школы» (обязательная часть) и дополнена описанием планируемых результатов в части, формируемой участниками образовательных отношений (это результаты работы по приоритетным направлениям, результаты, учитывающие особенности развития детей с ОНР и др.).</a:t>
            </a:r>
          </a:p>
          <a:p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28662" y="785794"/>
            <a:ext cx="7926708" cy="4800600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3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создавать благоприятные условия для полноценного проживания ребёнком всех этапов детства (раннего и дошкольного); формировать основы базовой культуры личности, способствовать развитию психических, физических, интеллектуальных, духовно-нравственных, эстетических и личностных качеств ребёнка, творческих способностей, формирование предпосылок учебной деятельности и успешной социализации в современном обществе.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6636854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Содержательный  раздел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928670"/>
            <a:ext cx="7498080" cy="592933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3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Формы</a:t>
            </a:r>
            <a:r>
              <a:rPr lang="ru-RU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способы, методы и средства реализации ООП ДО. </a:t>
            </a:r>
          </a:p>
          <a:p>
            <a:r>
              <a:rPr lang="ru-RU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соответствие разделу «Психолого-педагогические условия реализации программы» Примерной программы «От рождения до школы» и дополняется вариативной частью.</a:t>
            </a:r>
          </a:p>
          <a:p>
            <a:pPr>
              <a:buNone/>
            </a:pPr>
            <a:r>
              <a:rPr lang="ru-RU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соответствии с ФГОС, в этой части представлены:</a:t>
            </a:r>
          </a:p>
          <a:p>
            <a:r>
              <a:rPr lang="ru-RU" sz="3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особенности </a:t>
            </a:r>
            <a:r>
              <a:rPr lang="ru-RU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образовательной деятельности разных видов и культурных практик;</a:t>
            </a:r>
          </a:p>
          <a:p>
            <a:r>
              <a:rPr lang="ru-RU" sz="3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особенности взаимодействия педагогического коллектива с семьями воспитанников.</a:t>
            </a:r>
          </a:p>
          <a:p>
            <a:r>
              <a:rPr lang="ru-RU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Основными формами совместной деятельности педагогов и родителей по реализации основной образовательной программы являются следующие:</a:t>
            </a:r>
            <a:br>
              <a:rPr lang="ru-RU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  - подготовка и проведение совместных праздников и досугов, предполагающие совместные выступления детей и родителей, участие в конкурсах;</a:t>
            </a:r>
            <a:br>
              <a:rPr lang="ru-RU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   - проведение разнообразных встреч с родителями и представителями старшего поколения;</a:t>
            </a:r>
            <a:br>
              <a:rPr lang="ru-RU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  - привлечение родителей к участию в детских познавательно-исследовательских и творческих проектах.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857224" y="142852"/>
            <a:ext cx="8143932" cy="6572296"/>
          </a:xfrm>
        </p:spPr>
        <p:txBody>
          <a:bodyPr>
            <a:normAutofit fontScale="25000" lnSpcReduction="20000"/>
          </a:bodyPr>
          <a:lstStyle/>
          <a:p>
            <a:pPr lvl="0" algn="ctr">
              <a:buNone/>
            </a:pPr>
            <a:r>
              <a:rPr lang="ru-RU" sz="8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Обязательная часть Программы:</a:t>
            </a:r>
          </a:p>
          <a:p>
            <a:pPr algn="just"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 Определяемых ФГОС ДО:</a:t>
            </a:r>
          </a:p>
          <a:p>
            <a:pPr algn="just">
              <a:buNone/>
            </a:pPr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1) охрана и укрепление физического и психического здоровья детей, в том числе их эмоционального благополучия;</a:t>
            </a:r>
          </a:p>
          <a:p>
            <a:pPr algn="just"/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2) обеспечение равных возможностей для полноценного развития каждого ребенка в период дошкольного детства независимо от места жительства, пола, нации, языка, социального</a:t>
            </a:r>
          </a:p>
          <a:p>
            <a:pPr algn="just"/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статуса,  психофизиологических  и  других  особенностей  (в  том  числе  ограниченных возможностей здоровья);</a:t>
            </a:r>
          </a:p>
          <a:p>
            <a:pPr algn="just"/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3) обеспечение преемственности целей, задач и содержания образования, реализуемых в рамках образовательных программ ДО и НОО;</a:t>
            </a:r>
          </a:p>
          <a:p>
            <a:pPr algn="just"/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4) создание благоприятных условий развития детей в соответствии с их возрастными и индивидуальными  особенностями  и  склонностями,  развитие  способностей  и  творческого потенциала  каждого  ребенка  как  субъекта  отношений  с  самим  собой,  другими  детьми, взрослыми и миром;</a:t>
            </a:r>
          </a:p>
          <a:p>
            <a:pPr algn="just"/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5) объединение обучения и воспитания в целостный образовательный процесс на основе духовно-нравственных и </a:t>
            </a:r>
            <a:r>
              <a:rPr lang="ru-RU" sz="6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ценностей и принятых в обществе правил и норм поведения в интересах человека, семьи, общества;</a:t>
            </a:r>
          </a:p>
          <a:p>
            <a:pPr algn="just"/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6)  формирование  общей  культуры  личности  детей,  в  том  числе  ценностей  здорового образа  жизни,  развитие  их  социальных,  нравственных,  эстетических,  интеллектуальных, физических  качеств,  инициативности,  самостоятельности  и  ответственности  ребенка, формирование предпосылок учебной деятельности;</a:t>
            </a:r>
          </a:p>
          <a:p>
            <a:pPr algn="just"/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7) обеспечение вариативности и разнообразия содержания Программы и организационных форм дошкольного образования;</a:t>
            </a:r>
          </a:p>
          <a:p>
            <a:pPr algn="just"/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8)  формирование  </a:t>
            </a:r>
            <a:r>
              <a:rPr lang="ru-RU" sz="6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социокультурной</a:t>
            </a:r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среды,  соответствующей  возрастным, индивидуальным, психологическим и физиологическим особенностям детей;</a:t>
            </a:r>
          </a:p>
          <a:p>
            <a:pPr algn="just"/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9) обеспечение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</a:t>
            </a:r>
          </a:p>
          <a:p>
            <a:endParaRPr lang="ru-RU" sz="5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0100" y="274320"/>
            <a:ext cx="7933588" cy="629795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Вариативная часть Программы: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учётом региональной составляющей - 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1) Обучение детей двум государственным языкам в рамках реализации закона РТ «О государственных языках республики Татарстан и других языках в Республике Татарстан» на основе УМК.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2)  Приобщение  к  истокам  национальной  культуры  народов,  населяющих  Республику Татарстан. Предоставление каждому ребенку возможность обучения и воспитания на родном языке,  формирование  у  детей  основ  нравственности,  патриотизма  на  лучших  образцах национальной культуры, народных традициях и обычаях родного края.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3) Создание благоприятных условий для воспитания толерантной личности – привития любви и уважения к людям другой национальности, к их культурным ценностям.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4) Ознакомление с природой родного края, формирование экологической культуры.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5) Ознакомление детей с особенностями жизни и быта народов, населяющих Республику Татарстан, праздниками, событиями общественной жизни республики, символиками РТ и РФ, памятниками архитектуры, декоративно-прикладным искусством народов Поволжья.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учётом приоритетного направления ДОУ-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1) охрана жизни и укрепление физического и психического здоровья детей;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2) обеспечение  познавательно-речевого,  социально-личностного,  художественно-эстетического и физического развития детей;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3) воспитание с учетом возрастных категорий детей гражданственности, уважения к правам и свободам человека, любви к окружающей природе, Родине, семье;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4) взаимодействие с семьями детей для обеспечения полноценного развития детей;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5) оказание консультативной и методической помощи родителям (законным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представителям) по вопросам воспитания, обучения и развития детей.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259</TotalTime>
  <Words>995</Words>
  <Application>Microsoft Office PowerPoint</Application>
  <PresentationFormat>Экран (4:3)</PresentationFormat>
  <Paragraphs>120</Paragraphs>
  <Slides>15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Corbel</vt:lpstr>
      <vt:lpstr>Gill Sans MT</vt:lpstr>
      <vt:lpstr>Times New Roman</vt:lpstr>
      <vt:lpstr>Verdana</vt:lpstr>
      <vt:lpstr>Wingdings 2</vt:lpstr>
      <vt:lpstr>Солнцестояние</vt:lpstr>
      <vt:lpstr>   МБДОУ «Центр развития ребенка – детский сад  № 36 «Волшебный дворец» г.Альметьевска» </vt:lpstr>
      <vt:lpstr>Презентация PowerPoint</vt:lpstr>
      <vt:lpstr>Охват всех возрастных периодов  («От рождения до школы»). </vt:lpstr>
      <vt:lpstr>Структура основной образовательной программы ООП ДО в соответствии с требованиями ФГОС ДО включает три основных раздела </vt:lpstr>
      <vt:lpstr>Целевой раздел </vt:lpstr>
      <vt:lpstr>Презентация PowerPoint</vt:lpstr>
      <vt:lpstr>Содержательный  раздел </vt:lpstr>
      <vt:lpstr>Презентация PowerPoint</vt:lpstr>
      <vt:lpstr>                              Вариативная часть Программы: С учётом региональной составляющей -   1) Обучение детей двум государственным языкам в рамках реализации закона РТ «О государственных языках республики Татарстан и других языках в Республике Татарстан» на основе УМК. 2)  Приобщение  к  истокам  национальной  культуры  народов,  населяющих  Республику Татарстан. Предоставление каждому ребенку возможность обучения и воспитания на родном языке,  формирование  у  детей  основ  нравственности,  патриотизма  на  лучших  образцах национальной культуры, народных традициях и обычаях родного края. 3) Создание благоприятных условий для воспитания толерантной личности – привития любви и уважения к людям другой национальности, к их культурным ценностям.  4) Ознакомление с природой родного края, формирование экологической культуры. 5) Ознакомление детей с особенностями жизни и быта народов, населяющих Республику Татарстан, праздниками, событиями общественной жизни республики, символиками РТ и РФ, памятниками архитектуры, декоративно-прикладным искусством народов Поволжья. С учётом приоритетного направления ДОУ-  1) охрана жизни и укрепление физического и психического здоровья детей; 2) обеспечение  познавательно-речевого,  социально-личностного,  художественно-эстетического и физического развития детей; 3) воспитание с учетом возрастных категорий детей гражданственности, уважения к правам и свободам человека, любви к окружающей природе, Родине, семье; 4) взаимодействие с семьями детей для обеспечения полноценного развития детей; 5) оказание консультативной и методической помощи родителям (законным  представителям) по вопросам воспитания, обучения и развития детей. </vt:lpstr>
      <vt:lpstr>Сведения об основных и дополнительных авторских образовательных программах дошкольного образования, реализуемых в ДОУ. </vt:lpstr>
      <vt:lpstr>Содержание психолого-педагогической работы.  </vt:lpstr>
      <vt:lpstr>3.Организационныйраздел. 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«ДЕТСКИЙ САД  КОМБИНИРОВАННОГО ВИДА №36 «ЗОЛОТОЙ КЛЮЧИК»</dc:title>
  <dc:creator>Пользователь</dc:creator>
  <cp:lastModifiedBy>User</cp:lastModifiedBy>
  <cp:revision>30</cp:revision>
  <dcterms:created xsi:type="dcterms:W3CDTF">2016-10-20T17:07:30Z</dcterms:created>
  <dcterms:modified xsi:type="dcterms:W3CDTF">2022-02-15T11:39:18Z</dcterms:modified>
</cp:coreProperties>
</file>